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662AC6-F626-43A3-96C9-DC70271349C6}">
          <p14:sldIdLst>
            <p14:sldId id="256"/>
            <p14:sldId id="257"/>
            <p14:sldId id="258"/>
          </p14:sldIdLst>
        </p14:section>
        <p14:section name="Untitled Section" id="{9E5E7269-287B-4779-8871-EB8B248CE84E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9F88-0AEA-4D52-AD9B-689B6A1CEBD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1432-1E3E-4CCE-993E-BC929478E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70" y="237567"/>
            <a:ext cx="4593573" cy="4521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219" y="5001207"/>
            <a:ext cx="9806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VILLAGE OF NORTH HAVEN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4 POSTER PROGRAM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Chris Miller</a:t>
            </a:r>
          </a:p>
        </p:txBody>
      </p:sp>
    </p:spTree>
    <p:extLst>
      <p:ext uri="{BB962C8B-B14F-4D97-AF65-F5344CB8AC3E}">
        <p14:creationId xmlns:p14="http://schemas.microsoft.com/office/powerpoint/2010/main" val="66212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034" y="2488247"/>
            <a:ext cx="4352925" cy="326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0771" y="2488247"/>
            <a:ext cx="4352926" cy="3264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150" y="1449859"/>
            <a:ext cx="326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2021 Deployment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8811" y="1540476"/>
            <a:ext cx="318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Future Deployment</a:t>
            </a:r>
          </a:p>
        </p:txBody>
      </p:sp>
    </p:spTree>
    <p:extLst>
      <p:ext uri="{BB962C8B-B14F-4D97-AF65-F5344CB8AC3E}">
        <p14:creationId xmlns:p14="http://schemas.microsoft.com/office/powerpoint/2010/main" val="8547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Future Considerations:</a:t>
            </a:r>
          </a:p>
          <a:p>
            <a:pPr marL="0" indent="0">
              <a:buNone/>
            </a:pPr>
            <a:r>
              <a:rPr lang="en-US" dirty="0"/>
              <a:t>-Obtain consent for additional 4-6 units; only few required signatures remain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-Early April deployment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-Review future long term potential sites for optimal deployment: NHPT, Manor, County/Goodwood, Robertson/Tyndall &amp; Ferry Road Areas</a:t>
            </a:r>
          </a:p>
        </p:txBody>
      </p:sp>
    </p:spTree>
    <p:extLst>
      <p:ext uri="{BB962C8B-B14F-4D97-AF65-F5344CB8AC3E}">
        <p14:creationId xmlns:p14="http://schemas.microsoft.com/office/powerpoint/2010/main" val="403990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6941" y="2084175"/>
            <a:ext cx="5338118" cy="4003588"/>
          </a:xfrm>
        </p:spPr>
      </p:pic>
      <p:sp>
        <p:nvSpPr>
          <p:cNvPr id="5" name="TextBox 4"/>
          <p:cNvSpPr txBox="1"/>
          <p:nvPr/>
        </p:nvSpPr>
        <p:spPr>
          <a:xfrm>
            <a:off x="8888627" y="1524000"/>
            <a:ext cx="2644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Blue: 2021 Deployment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Red: Additional short-term considerations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>
                <a:solidFill>
                  <a:srgbClr val="CCCC00"/>
                </a:solidFill>
              </a:rPr>
              <a:t>Yellow: Additional long-term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9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42" y="478193"/>
            <a:ext cx="3905366" cy="3843702"/>
          </a:xfrm>
        </p:spPr>
      </p:pic>
      <p:sp>
        <p:nvSpPr>
          <p:cNvPr id="5" name="TextBox 4"/>
          <p:cNvSpPr txBox="1"/>
          <p:nvPr/>
        </p:nvSpPr>
        <p:spPr>
          <a:xfrm>
            <a:off x="1661467" y="4949785"/>
            <a:ext cx="110304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Chris Miller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Chris Miller Horticulture Specialists,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NYS DEC Certified Applicator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631.375.6901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cmillerhort@gmail.com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" y="5035272"/>
            <a:ext cx="1551432" cy="15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5" y="1690688"/>
            <a:ext cx="5892232" cy="44191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27" y="1690688"/>
            <a:ext cx="3314381" cy="44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NYS DEC: Special Licenses Unit – 4-Poster License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Grants program specific license to ‘Bait White Tailed Deer in Conjunction with 4-Poster Program’ and all conditions; Tick sampling, Deer Management,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Permit and Annual report submitted January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Ideal Deployment April 1</a:t>
            </a:r>
            <a:r>
              <a:rPr lang="en-US" sz="2800" baseline="30000" dirty="0"/>
              <a:t>st</a:t>
            </a:r>
            <a:r>
              <a:rPr lang="en-US" sz="2800" dirty="0"/>
              <a:t> through Mid/End of November </a:t>
            </a:r>
          </a:p>
        </p:txBody>
      </p:sp>
    </p:spTree>
    <p:extLst>
      <p:ext uri="{BB962C8B-B14F-4D97-AF65-F5344CB8AC3E}">
        <p14:creationId xmlns:p14="http://schemas.microsoft.com/office/powerpoint/2010/main" val="162305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7" y="482073"/>
            <a:ext cx="2281785" cy="3042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82" y="482073"/>
            <a:ext cx="2481464" cy="3308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457" y="3872204"/>
            <a:ext cx="6139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250 Lbs. Triple Cleaned Corn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Weekly servicing: clean unit, refill with corn, administer </a:t>
            </a:r>
            <a:r>
              <a:rPr lang="en-US" sz="2000" dirty="0" err="1"/>
              <a:t>Tickicide</a:t>
            </a:r>
            <a:r>
              <a:rPr lang="en-US" sz="2000" dirty="0"/>
              <a:t> as per NYS DEC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Periodic Maintenance: Sheet metal guards, New springs, Post Washers, New rollers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All work completed by NYSDEC Certified applicator with specific 4-Poster training and license endorsement </a:t>
            </a:r>
          </a:p>
        </p:txBody>
      </p:sp>
    </p:spTree>
    <p:extLst>
      <p:ext uri="{BB962C8B-B14F-4D97-AF65-F5344CB8AC3E}">
        <p14:creationId xmlns:p14="http://schemas.microsoft.com/office/powerpoint/2010/main" val="396705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67" y="1690688"/>
            <a:ext cx="2568251" cy="342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04" y="1690688"/>
            <a:ext cx="2568251" cy="3424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2065" y="5458408"/>
            <a:ext cx="8770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Deer feed upon corn</a:t>
            </a:r>
          </a:p>
          <a:p>
            <a:r>
              <a:rPr lang="en-US" sz="2400" dirty="0"/>
              <a:t>- Ears &amp; Neck contact treated rollers (adult tick locations)</a:t>
            </a:r>
          </a:p>
          <a:p>
            <a:r>
              <a:rPr lang="en-US" sz="2400" dirty="0"/>
              <a:t>- Adult ticks die on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4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4 Poster System kills adult ticks which reduces the tick population</a:t>
            </a:r>
          </a:p>
          <a:p>
            <a:endParaRPr lang="en-US" sz="4000" dirty="0"/>
          </a:p>
          <a:p>
            <a:r>
              <a:rPr lang="en-US" sz="4000" dirty="0"/>
              <a:t>Adult engorged females lay thousands eggs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4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Deployment History:</a:t>
            </a:r>
          </a:p>
          <a:p>
            <a:pPr marL="0" indent="0">
              <a:buNone/>
            </a:pPr>
            <a:r>
              <a:rPr lang="en-US" sz="3200" dirty="0"/>
              <a:t>2015- 11 units</a:t>
            </a:r>
          </a:p>
          <a:p>
            <a:pPr marL="0" indent="0">
              <a:buNone/>
            </a:pPr>
            <a:r>
              <a:rPr lang="en-US" sz="3200" dirty="0"/>
              <a:t>2016- 12 units</a:t>
            </a:r>
          </a:p>
          <a:p>
            <a:pPr marL="0" indent="0">
              <a:buNone/>
            </a:pPr>
            <a:r>
              <a:rPr lang="en-US" sz="3200" dirty="0"/>
              <a:t>2017- 12 units</a:t>
            </a:r>
          </a:p>
          <a:p>
            <a:pPr marL="0" indent="0">
              <a:buNone/>
            </a:pPr>
            <a:r>
              <a:rPr lang="en-US" sz="3200" dirty="0"/>
              <a:t>2018- 12 units</a:t>
            </a:r>
          </a:p>
          <a:p>
            <a:pPr marL="0" indent="0">
              <a:buNone/>
            </a:pPr>
            <a:r>
              <a:rPr lang="en-US" sz="3200" dirty="0"/>
              <a:t>2019- 17 units</a:t>
            </a:r>
          </a:p>
          <a:p>
            <a:pPr marL="0" indent="0">
              <a:buNone/>
            </a:pPr>
            <a:r>
              <a:rPr lang="en-US" sz="3200" dirty="0"/>
              <a:t>2020- 3 units</a:t>
            </a:r>
          </a:p>
          <a:p>
            <a:pPr marL="0" indent="0">
              <a:buNone/>
            </a:pPr>
            <a:r>
              <a:rPr lang="en-US" sz="3200" dirty="0"/>
              <a:t>2021- 7 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7025" y="2263664"/>
            <a:ext cx="4583816" cy="343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141" y="6409441"/>
            <a:ext cx="378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2015 Deployment</a:t>
            </a:r>
          </a:p>
        </p:txBody>
      </p:sp>
    </p:spTree>
    <p:extLst>
      <p:ext uri="{BB962C8B-B14F-4D97-AF65-F5344CB8AC3E}">
        <p14:creationId xmlns:p14="http://schemas.microsoft.com/office/powerpoint/2010/main" val="164969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2020 Challenges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NYS DEC: Special Licenses Unit- 4-Poster Written Consent Rule:</a:t>
            </a:r>
          </a:p>
          <a:p>
            <a:pPr marL="0" indent="0">
              <a:buNone/>
            </a:pPr>
            <a:r>
              <a:rPr lang="en-US" sz="3500" dirty="0"/>
              <a:t>‘Written consent from all specific properties that fall wholly or partially within a radius of 745 feet of each proposed 4-Poster’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*Covid-19 Permit processing delays</a:t>
            </a:r>
          </a:p>
          <a:p>
            <a:pPr marL="0" indent="0">
              <a:buNone/>
            </a:pPr>
            <a:r>
              <a:rPr lang="en-US" sz="3500" dirty="0"/>
              <a:t>Deployment 7/13/2020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 POSTER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2021 and Future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Early April deployment; Stored end of November</a:t>
            </a:r>
          </a:p>
          <a:p>
            <a:pPr lvl="1"/>
            <a:r>
              <a:rPr lang="en-US" sz="3200" dirty="0"/>
              <a:t>7 units deployed 2021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With additional written consent its possible for another 4-6 deployed units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2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368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4 POSTER PROGRAM</vt:lpstr>
      <vt:lpstr>4 POSTER PROGRAM </vt:lpstr>
      <vt:lpstr>4 POSTER PROGRAM </vt:lpstr>
      <vt:lpstr>4 POSTER PROGRAM </vt:lpstr>
      <vt:lpstr>4 POSTER PROGRAM </vt:lpstr>
      <vt:lpstr>4 POSTER PROGRAM </vt:lpstr>
      <vt:lpstr>4 POSTER PROGRAM</vt:lpstr>
      <vt:lpstr>4 POSTER PROGRAM</vt:lpstr>
      <vt:lpstr>4 POSTER PROGRAM</vt:lpstr>
      <vt:lpstr>4 POSTER PROGRAM</vt:lpstr>
      <vt:lpstr>4 POSTER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Eileen Tuohy</cp:lastModifiedBy>
  <cp:revision>19</cp:revision>
  <dcterms:created xsi:type="dcterms:W3CDTF">2022-01-18T16:40:56Z</dcterms:created>
  <dcterms:modified xsi:type="dcterms:W3CDTF">2022-03-04T16:50:40Z</dcterms:modified>
</cp:coreProperties>
</file>